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5" autoAdjust="0"/>
    <p:restoredTop sz="94641" autoAdjust="0"/>
  </p:normalViewPr>
  <p:slideViewPr>
    <p:cSldViewPr>
      <p:cViewPr>
        <p:scale>
          <a:sx n="68" d="100"/>
          <a:sy n="68" d="100"/>
        </p:scale>
        <p:origin x="1760" y="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BCFC138-920E-2053-0FB5-764703C3F784}"/>
              </a:ext>
            </a:extLst>
          </p:cNvPr>
          <p:cNvSpPr txBox="1"/>
          <p:nvPr/>
        </p:nvSpPr>
        <p:spPr>
          <a:xfrm>
            <a:off x="1219200" y="331904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Konu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C25BB42-75B7-66F0-3672-5048FD9C567A}"/>
              </a:ext>
            </a:extLst>
          </p:cNvPr>
          <p:cNvSpPr txBox="1"/>
          <p:nvPr/>
        </p:nvSpPr>
        <p:spPr>
          <a:xfrm>
            <a:off x="1219200" y="402693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Konuşmacı Adı</a:t>
            </a:r>
          </a:p>
        </p:txBody>
      </p:sp>
    </p:spTree>
    <p:extLst>
      <p:ext uri="{BB962C8B-B14F-4D97-AF65-F5344CB8AC3E}">
        <p14:creationId xmlns:p14="http://schemas.microsoft.com/office/powerpoint/2010/main" val="39469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E9FBA7-ADB8-1BF2-C2A9-27EB62CE149D}"/>
              </a:ext>
            </a:extLst>
          </p:cNvPr>
          <p:cNvSpPr txBox="1"/>
          <p:nvPr/>
        </p:nvSpPr>
        <p:spPr>
          <a:xfrm>
            <a:off x="1219200" y="1676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255"/>
                </a:solidFill>
              </a:rPr>
              <a:t>Konu </a:t>
            </a:r>
          </a:p>
        </p:txBody>
      </p:sp>
    </p:spTree>
    <p:extLst>
      <p:ext uri="{BB962C8B-B14F-4D97-AF65-F5344CB8AC3E}">
        <p14:creationId xmlns:p14="http://schemas.microsoft.com/office/powerpoint/2010/main" val="42368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20A30C5-47BC-3095-AC12-E7AB44CB6F62}"/>
              </a:ext>
            </a:extLst>
          </p:cNvPr>
          <p:cNvSpPr txBox="1"/>
          <p:nvPr/>
        </p:nvSpPr>
        <p:spPr>
          <a:xfrm>
            <a:off x="1219200" y="1676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255"/>
                </a:solidFill>
              </a:rPr>
              <a:t>Konu </a:t>
            </a:r>
          </a:p>
        </p:txBody>
      </p:sp>
    </p:spTree>
    <p:extLst>
      <p:ext uri="{BB962C8B-B14F-4D97-AF65-F5344CB8AC3E}">
        <p14:creationId xmlns:p14="http://schemas.microsoft.com/office/powerpoint/2010/main" val="359106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FDAE465-C438-67F7-8533-EAF6D820256D}"/>
              </a:ext>
            </a:extLst>
          </p:cNvPr>
          <p:cNvSpPr txBox="1"/>
          <p:nvPr/>
        </p:nvSpPr>
        <p:spPr>
          <a:xfrm>
            <a:off x="1219200" y="1676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255"/>
                </a:solidFill>
              </a:rPr>
              <a:t>Konu </a:t>
            </a:r>
          </a:p>
        </p:txBody>
      </p:sp>
    </p:spTree>
    <p:extLst>
      <p:ext uri="{BB962C8B-B14F-4D97-AF65-F5344CB8AC3E}">
        <p14:creationId xmlns:p14="http://schemas.microsoft.com/office/powerpoint/2010/main" val="18339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A2031E7-AB96-8D90-76E3-11B5353D5EC8}"/>
              </a:ext>
            </a:extLst>
          </p:cNvPr>
          <p:cNvSpPr txBox="1"/>
          <p:nvPr/>
        </p:nvSpPr>
        <p:spPr>
          <a:xfrm>
            <a:off x="1219200" y="29497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255"/>
                </a:solidFill>
              </a:rPr>
              <a:t>TEŞEKKÜR EDERİM </a:t>
            </a:r>
          </a:p>
        </p:txBody>
      </p:sp>
    </p:spTree>
    <p:extLst>
      <p:ext uri="{BB962C8B-B14F-4D97-AF65-F5344CB8AC3E}">
        <p14:creationId xmlns:p14="http://schemas.microsoft.com/office/powerpoint/2010/main" val="66194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Özel</PresentationFormat>
  <Paragraphs>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Konu konuşmacı Adı</dc:title>
  <cp:lastModifiedBy>ESAD BURAK GARİP</cp:lastModifiedBy>
  <cp:revision>2</cp:revision>
  <dcterms:created xsi:type="dcterms:W3CDTF">2006-08-16T00:00:00Z</dcterms:created>
  <dcterms:modified xsi:type="dcterms:W3CDTF">2025-09-17T09:41:13Z</dcterms:modified>
  <dc:identifier>DAGysw0O9Dc</dc:identifier>
</cp:coreProperties>
</file>